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Montserra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35fb02f58f657ec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35fb02f58f657ec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2470735cc_3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2470735cc_3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2470735cc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2470735cc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35fb02f58f657ec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35fb02f58f657ec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35fb02f58f657ec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35fb02f58f657ec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35fb02f58f657ec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35fb02f58f657ec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35fb02f58f657ec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35fb02f58f657ec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1e52e2617178bef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1e52e2617178bef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2470735cc_3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2470735cc_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2470735cc_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2470735cc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87200" y="426900"/>
            <a:ext cx="8499600" cy="38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rgbClr val="FFFFFF"/>
                </a:solidFill>
              </a:rPr>
              <a:t>Write about your Black experience, and there will be no end of white people to tell you how you experienced your experience wrong - </a:t>
            </a:r>
            <a:endParaRPr b="1" sz="39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rgbClr val="FFFFFF"/>
                </a:solidFill>
              </a:rPr>
              <a:t>Brian Broome </a:t>
            </a:r>
            <a:endParaRPr b="1" sz="3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311700" y="1699950"/>
            <a:ext cx="8520600" cy="110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rgbClr val="FFFFFF"/>
                </a:solidFill>
                <a:highlight>
                  <a:srgbClr val="B45F06"/>
                </a:highlight>
                <a:latin typeface="Montserrat"/>
                <a:ea typeface="Montserrat"/>
                <a:cs typeface="Montserrat"/>
                <a:sym typeface="Montserrat"/>
              </a:rPr>
              <a:t>MADAME </a:t>
            </a:r>
            <a:r>
              <a:rPr b="1" lang="en" sz="3800">
                <a:solidFill>
                  <a:srgbClr val="FFD966"/>
                </a:solidFill>
                <a:highlight>
                  <a:srgbClr val="B45F06"/>
                </a:highlight>
                <a:latin typeface="Montserrat"/>
                <a:ea typeface="Montserrat"/>
                <a:cs typeface="Montserrat"/>
                <a:sym typeface="Montserrat"/>
              </a:rPr>
              <a:t>CHRISTIANE</a:t>
            </a:r>
            <a:r>
              <a:rPr b="1" lang="en" sz="3800">
                <a:solidFill>
                  <a:srgbClr val="FFFFFF"/>
                </a:solidFill>
                <a:highlight>
                  <a:srgbClr val="B45F06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3800">
                <a:solidFill>
                  <a:srgbClr val="F6B26B"/>
                </a:solidFill>
                <a:highlight>
                  <a:srgbClr val="B45F06"/>
                </a:highlight>
                <a:latin typeface="Montserrat"/>
                <a:ea typeface="Montserrat"/>
                <a:cs typeface="Montserrat"/>
                <a:sym typeface="Montserrat"/>
              </a:rPr>
              <a:t>DOLORES</a:t>
            </a:r>
            <a:endParaRPr b="1" sz="3800">
              <a:solidFill>
                <a:srgbClr val="F6B26B"/>
              </a:solidFill>
              <a:highlight>
                <a:srgbClr val="B45F06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0" l="-5285" r="0" t="0"/>
          <a:stretch/>
        </p:blipFill>
        <p:spPr>
          <a:xfrm>
            <a:off x="1891400" y="725850"/>
            <a:ext cx="4991351" cy="338817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5"/>
          <p:cNvSpPr txBox="1"/>
          <p:nvPr/>
        </p:nvSpPr>
        <p:spPr>
          <a:xfrm flipH="1" rot="10800000">
            <a:off x="1498125" y="4137375"/>
            <a:ext cx="6147600" cy="7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2707051" y="4301474"/>
            <a:ext cx="3729900" cy="4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 Giessen, Germany with my Cousins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6914" y="914563"/>
            <a:ext cx="3890174" cy="33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 txBox="1"/>
          <p:nvPr/>
        </p:nvSpPr>
        <p:spPr>
          <a:xfrm>
            <a:off x="2809950" y="4368629"/>
            <a:ext cx="35241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 North Carolina, USA, with my Cousins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5612" y="936813"/>
            <a:ext cx="3092776" cy="3269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7"/>
          <p:cNvSpPr txBox="1"/>
          <p:nvPr/>
        </p:nvSpPr>
        <p:spPr>
          <a:xfrm>
            <a:off x="3025600" y="4256075"/>
            <a:ext cx="3092700" cy="7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 Beltzhoover, Pittsburgh, our neighborhood,  wearing our Dirndls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